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notesMasterIdLst>
    <p:notesMasterId r:id="rId18"/>
  </p:notesMasterIdLst>
  <p:sldIdLst>
    <p:sldId id="261" r:id="rId5"/>
    <p:sldId id="262" r:id="rId6"/>
    <p:sldId id="256" r:id="rId7"/>
    <p:sldId id="257" r:id="rId8"/>
    <p:sldId id="258" r:id="rId9"/>
    <p:sldId id="259" r:id="rId10"/>
    <p:sldId id="260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AE1DD0-16A6-47CD-9732-438425A27A67}" v="138" dt="2023-05-04T22:02:46.178"/>
    <p1510:client id="{8943F2FB-5FBA-42AB-9AB6-CE7CB52848F0}" v="2" dt="2023-05-11T01:30:23.7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Amos Cochran" userId="S::aacjr@uwm.edu::5a250551-6fd1-4152-819c-5fa2f123346a" providerId="AD" clId="Web-{8943F2FB-5FBA-42AB-9AB6-CE7CB52848F0}"/>
    <pc:docChg chg="modSld">
      <pc:chgData name="Aaron Amos Cochran" userId="S::aacjr@uwm.edu::5a250551-6fd1-4152-819c-5fa2f123346a" providerId="AD" clId="Web-{8943F2FB-5FBA-42AB-9AB6-CE7CB52848F0}" dt="2023-05-11T01:30:23.707" v="1" actId="1076"/>
      <pc:docMkLst>
        <pc:docMk/>
      </pc:docMkLst>
      <pc:sldChg chg="modSp">
        <pc:chgData name="Aaron Amos Cochran" userId="S::aacjr@uwm.edu::5a250551-6fd1-4152-819c-5fa2f123346a" providerId="AD" clId="Web-{8943F2FB-5FBA-42AB-9AB6-CE7CB52848F0}" dt="2023-05-11T01:30:23.707" v="1" actId="1076"/>
        <pc:sldMkLst>
          <pc:docMk/>
          <pc:sldMk cId="2165120451" sldId="256"/>
        </pc:sldMkLst>
        <pc:picChg chg="mod">
          <ac:chgData name="Aaron Amos Cochran" userId="S::aacjr@uwm.edu::5a250551-6fd1-4152-819c-5fa2f123346a" providerId="AD" clId="Web-{8943F2FB-5FBA-42AB-9AB6-CE7CB52848F0}" dt="2023-05-11T01:30:23.707" v="1" actId="1076"/>
          <ac:picMkLst>
            <pc:docMk/>
            <pc:sldMk cId="2165120451" sldId="256"/>
            <ac:picMk id="4" creationId="{374773F4-8182-1ACF-32FC-D263B292BC11}"/>
          </ac:picMkLst>
        </pc:picChg>
      </pc:sldChg>
    </pc:docChg>
  </pc:docChgLst>
  <pc:docChgLst>
    <pc:chgData name="Aaron Amos Cochran" userId="5a250551-6fd1-4152-819c-5fa2f123346a" providerId="ADAL" clId="{7FAE1DD0-16A6-47CD-9732-438425A27A67}"/>
    <pc:docChg chg="undo custSel addSld delSld modSld">
      <pc:chgData name="Aaron Amos Cochran" userId="5a250551-6fd1-4152-819c-5fa2f123346a" providerId="ADAL" clId="{7FAE1DD0-16A6-47CD-9732-438425A27A67}" dt="2023-05-04T22:02:46.176" v="132" actId="1076"/>
      <pc:docMkLst>
        <pc:docMk/>
      </pc:docMkLst>
      <pc:sldChg chg="addSp delSp modSp mod">
        <pc:chgData name="Aaron Amos Cochran" userId="5a250551-6fd1-4152-819c-5fa2f123346a" providerId="ADAL" clId="{7FAE1DD0-16A6-47CD-9732-438425A27A67}" dt="2023-05-04T21:50:41.674" v="108" actId="20577"/>
        <pc:sldMkLst>
          <pc:docMk/>
          <pc:sldMk cId="3212545916" sldId="259"/>
        </pc:sldMkLst>
        <pc:spChg chg="mod">
          <ac:chgData name="Aaron Amos Cochran" userId="5a250551-6fd1-4152-819c-5fa2f123346a" providerId="ADAL" clId="{7FAE1DD0-16A6-47CD-9732-438425A27A67}" dt="2023-05-04T21:35:14.708" v="31" actId="20577"/>
          <ac:spMkLst>
            <pc:docMk/>
            <pc:sldMk cId="3212545916" sldId="259"/>
            <ac:spMk id="2" creationId="{6001F7CD-7E7C-CA77-AD62-C4198FD914A1}"/>
          </ac:spMkLst>
        </pc:spChg>
        <pc:spChg chg="add del">
          <ac:chgData name="Aaron Amos Cochran" userId="5a250551-6fd1-4152-819c-5fa2f123346a" providerId="ADAL" clId="{7FAE1DD0-16A6-47CD-9732-438425A27A67}" dt="2023-05-04T21:45:25.712" v="76" actId="478"/>
          <ac:spMkLst>
            <pc:docMk/>
            <pc:sldMk cId="3212545916" sldId="259"/>
            <ac:spMk id="3" creationId="{BFE6FBE6-C482-C672-77E1-F059CB4B53D7}"/>
          </ac:spMkLst>
        </pc:spChg>
        <pc:spChg chg="add mod">
          <ac:chgData name="Aaron Amos Cochran" userId="5a250551-6fd1-4152-819c-5fa2f123346a" providerId="ADAL" clId="{7FAE1DD0-16A6-47CD-9732-438425A27A67}" dt="2023-05-04T21:50:29.435" v="99" actId="20577"/>
          <ac:spMkLst>
            <pc:docMk/>
            <pc:sldMk cId="3212545916" sldId="259"/>
            <ac:spMk id="6" creationId="{B328E7A5-C09B-2793-6D33-DA2B3B83BBF0}"/>
          </ac:spMkLst>
        </pc:spChg>
        <pc:spChg chg="add mod">
          <ac:chgData name="Aaron Amos Cochran" userId="5a250551-6fd1-4152-819c-5fa2f123346a" providerId="ADAL" clId="{7FAE1DD0-16A6-47CD-9732-438425A27A67}" dt="2023-05-04T21:45:11.151" v="73"/>
          <ac:spMkLst>
            <pc:docMk/>
            <pc:sldMk cId="3212545916" sldId="259"/>
            <ac:spMk id="8" creationId="{62B2FBED-E7DD-7A26-A4D9-BB0F6E98AF44}"/>
          </ac:spMkLst>
        </pc:spChg>
        <pc:spChg chg="add del mod">
          <ac:chgData name="Aaron Amos Cochran" userId="5a250551-6fd1-4152-819c-5fa2f123346a" providerId="ADAL" clId="{7FAE1DD0-16A6-47CD-9732-438425A27A67}" dt="2023-05-04T21:45:23.192" v="75" actId="478"/>
          <ac:spMkLst>
            <pc:docMk/>
            <pc:sldMk cId="3212545916" sldId="259"/>
            <ac:spMk id="11" creationId="{5E655FCF-0D89-E962-7584-D237140D9A1F}"/>
          </ac:spMkLst>
        </pc:spChg>
        <pc:spChg chg="add del mod">
          <ac:chgData name="Aaron Amos Cochran" userId="5a250551-6fd1-4152-819c-5fa2f123346a" providerId="ADAL" clId="{7FAE1DD0-16A6-47CD-9732-438425A27A67}" dt="2023-05-04T21:45:29.575" v="77" actId="478"/>
          <ac:spMkLst>
            <pc:docMk/>
            <pc:sldMk cId="3212545916" sldId="259"/>
            <ac:spMk id="13" creationId="{0350C80C-CCCF-1BD0-86AB-6225EF4C708C}"/>
          </ac:spMkLst>
        </pc:spChg>
        <pc:spChg chg="add mod">
          <ac:chgData name="Aaron Amos Cochran" userId="5a250551-6fd1-4152-819c-5fa2f123346a" providerId="ADAL" clId="{7FAE1DD0-16A6-47CD-9732-438425A27A67}" dt="2023-05-04T21:50:41.674" v="108" actId="20577"/>
          <ac:spMkLst>
            <pc:docMk/>
            <pc:sldMk cId="3212545916" sldId="259"/>
            <ac:spMk id="14" creationId="{FD4DD622-CE69-9BE2-48E7-0D00087422CF}"/>
          </ac:spMkLst>
        </pc:spChg>
        <pc:picChg chg="mod">
          <ac:chgData name="Aaron Amos Cochran" userId="5a250551-6fd1-4152-819c-5fa2f123346a" providerId="ADAL" clId="{7FAE1DD0-16A6-47CD-9732-438425A27A67}" dt="2023-05-04T21:49:34.863" v="80" actId="1076"/>
          <ac:picMkLst>
            <pc:docMk/>
            <pc:sldMk cId="3212545916" sldId="259"/>
            <ac:picMk id="4" creationId="{374773F4-8182-1ACF-32FC-D263B292BC11}"/>
          </ac:picMkLst>
        </pc:picChg>
      </pc:sldChg>
      <pc:sldChg chg="addSp delSp modSp mod">
        <pc:chgData name="Aaron Amos Cochran" userId="5a250551-6fd1-4152-819c-5fa2f123346a" providerId="ADAL" clId="{7FAE1DD0-16A6-47CD-9732-438425A27A67}" dt="2023-05-04T21:38:11.124" v="38" actId="478"/>
        <pc:sldMkLst>
          <pc:docMk/>
          <pc:sldMk cId="823851194" sldId="260"/>
        </pc:sldMkLst>
        <pc:spChg chg="add del mod">
          <ac:chgData name="Aaron Amos Cochran" userId="5a250551-6fd1-4152-819c-5fa2f123346a" providerId="ADAL" clId="{7FAE1DD0-16A6-47CD-9732-438425A27A67}" dt="2023-05-04T21:38:11.124" v="38" actId="478"/>
          <ac:spMkLst>
            <pc:docMk/>
            <pc:sldMk cId="823851194" sldId="260"/>
            <ac:spMk id="5" creationId="{3BB57F75-5570-F27B-69EE-8169A2BA61B2}"/>
          </ac:spMkLst>
        </pc:spChg>
      </pc:sldChg>
      <pc:sldChg chg="new del">
        <pc:chgData name="Aaron Amos Cochran" userId="5a250551-6fd1-4152-819c-5fa2f123346a" providerId="ADAL" clId="{7FAE1DD0-16A6-47CD-9732-438425A27A67}" dt="2023-05-04T21:33:09.618" v="1" actId="2696"/>
        <pc:sldMkLst>
          <pc:docMk/>
          <pc:sldMk cId="972253369" sldId="262"/>
        </pc:sldMkLst>
      </pc:sldChg>
      <pc:sldChg chg="addSp delSp modSp add mod">
        <pc:chgData name="Aaron Amos Cochran" userId="5a250551-6fd1-4152-819c-5fa2f123346a" providerId="ADAL" clId="{7FAE1DD0-16A6-47CD-9732-438425A27A67}" dt="2023-05-04T22:02:46.176" v="132" actId="1076"/>
        <pc:sldMkLst>
          <pc:docMk/>
          <pc:sldMk cId="1723067692" sldId="262"/>
        </pc:sldMkLst>
        <pc:spChg chg="del">
          <ac:chgData name="Aaron Amos Cochran" userId="5a250551-6fd1-4152-819c-5fa2f123346a" providerId="ADAL" clId="{7FAE1DD0-16A6-47CD-9732-438425A27A67}" dt="2023-05-04T22:02:31.951" v="129" actId="478"/>
          <ac:spMkLst>
            <pc:docMk/>
            <pc:sldMk cId="1723067692" sldId="262"/>
            <ac:spMk id="5" creationId="{00DF725D-4CF3-3C42-7558-913FE2699453}"/>
          </ac:spMkLst>
        </pc:spChg>
        <pc:picChg chg="add mod">
          <ac:chgData name="Aaron Amos Cochran" userId="5a250551-6fd1-4152-819c-5fa2f123346a" providerId="ADAL" clId="{7FAE1DD0-16A6-47CD-9732-438425A27A67}" dt="2023-05-04T22:02:46.176" v="132" actId="1076"/>
          <ac:picMkLst>
            <pc:docMk/>
            <pc:sldMk cId="1723067692" sldId="262"/>
            <ac:picMk id="1026" creationId="{91ACDD07-91CE-144E-87C9-AC642225F830}"/>
          </ac:picMkLst>
        </pc:picChg>
      </pc:sldChg>
      <pc:sldChg chg="addSp delSp modSp add mod setBg modClrScheme chgLayout">
        <pc:chgData name="Aaron Amos Cochran" userId="5a250551-6fd1-4152-819c-5fa2f123346a" providerId="ADAL" clId="{7FAE1DD0-16A6-47CD-9732-438425A27A67}" dt="2023-05-04T21:58:12.326" v="125" actId="1076"/>
        <pc:sldMkLst>
          <pc:docMk/>
          <pc:sldMk cId="1187219598" sldId="263"/>
        </pc:sldMkLst>
        <pc:spChg chg="mod ord">
          <ac:chgData name="Aaron Amos Cochran" userId="5a250551-6fd1-4152-819c-5fa2f123346a" providerId="ADAL" clId="{7FAE1DD0-16A6-47CD-9732-438425A27A67}" dt="2023-05-04T21:57:55.961" v="124" actId="1076"/>
          <ac:spMkLst>
            <pc:docMk/>
            <pc:sldMk cId="1187219598" sldId="263"/>
            <ac:spMk id="4" creationId="{3BBBE897-E8EA-85EF-19D5-8B362ECC3683}"/>
          </ac:spMkLst>
        </pc:spChg>
        <pc:spChg chg="mod">
          <ac:chgData name="Aaron Amos Cochran" userId="5a250551-6fd1-4152-819c-5fa2f123346a" providerId="ADAL" clId="{7FAE1DD0-16A6-47CD-9732-438425A27A67}" dt="2023-05-04T21:58:12.326" v="125" actId="1076"/>
          <ac:spMkLst>
            <pc:docMk/>
            <pc:sldMk cId="1187219598" sldId="263"/>
            <ac:spMk id="7" creationId="{F96FFCF8-0A53-7F5D-953C-22AAD976C676}"/>
          </ac:spMkLst>
        </pc:spChg>
        <pc:spChg chg="mod">
          <ac:chgData name="Aaron Amos Cochran" userId="5a250551-6fd1-4152-819c-5fa2f123346a" providerId="ADAL" clId="{7FAE1DD0-16A6-47CD-9732-438425A27A67}" dt="2023-05-04T21:56:08.163" v="119" actId="26606"/>
          <ac:spMkLst>
            <pc:docMk/>
            <pc:sldMk cId="1187219598" sldId="263"/>
            <ac:spMk id="8" creationId="{9304D246-1164-BC22-451A-638195600A13}"/>
          </ac:spMkLst>
        </pc:spChg>
        <pc:spChg chg="mod">
          <ac:chgData name="Aaron Amos Cochran" userId="5a250551-6fd1-4152-819c-5fa2f123346a" providerId="ADAL" clId="{7FAE1DD0-16A6-47CD-9732-438425A27A67}" dt="2023-05-04T21:56:08.163" v="119" actId="26606"/>
          <ac:spMkLst>
            <pc:docMk/>
            <pc:sldMk cId="1187219598" sldId="263"/>
            <ac:spMk id="9" creationId="{E966CFC3-9051-548F-8E3F-8A9E4B699D2D}"/>
          </ac:spMkLst>
        </pc:spChg>
        <pc:spChg chg="add del">
          <ac:chgData name="Aaron Amos Cochran" userId="5a250551-6fd1-4152-819c-5fa2f123346a" providerId="ADAL" clId="{7FAE1DD0-16A6-47CD-9732-438425A27A67}" dt="2023-05-04T21:56:08.163" v="119" actId="26606"/>
          <ac:spMkLst>
            <pc:docMk/>
            <pc:sldMk cId="1187219598" sldId="263"/>
            <ac:spMk id="14" creationId="{50666DC1-CD27-4874-9484-9D06C59FE4D0}"/>
          </ac:spMkLst>
        </pc:spChg>
        <pc:spChg chg="add del">
          <ac:chgData name="Aaron Amos Cochran" userId="5a250551-6fd1-4152-819c-5fa2f123346a" providerId="ADAL" clId="{7FAE1DD0-16A6-47CD-9732-438425A27A67}" dt="2023-05-04T21:56:08.163" v="119" actId="26606"/>
          <ac:spMkLst>
            <pc:docMk/>
            <pc:sldMk cId="1187219598" sldId="263"/>
            <ac:spMk id="16" creationId="{8A2FCF07-6918-45A6-B28F-1025FEBA7AEF}"/>
          </ac:spMkLst>
        </pc:spChg>
        <pc:spChg chg="add del">
          <ac:chgData name="Aaron Amos Cochran" userId="5a250551-6fd1-4152-819c-5fa2f123346a" providerId="ADAL" clId="{7FAE1DD0-16A6-47CD-9732-438425A27A67}" dt="2023-05-04T21:56:08.163" v="119" actId="26606"/>
          <ac:spMkLst>
            <pc:docMk/>
            <pc:sldMk cId="1187219598" sldId="263"/>
            <ac:spMk id="18" creationId="{72EF3F9A-9717-4ACB-A30D-96694842C4F7}"/>
          </ac:spMkLst>
        </pc:spChg>
      </pc:sldChg>
      <pc:sldChg chg="add del">
        <pc:chgData name="Aaron Amos Cochran" userId="5a250551-6fd1-4152-819c-5fa2f123346a" providerId="ADAL" clId="{7FAE1DD0-16A6-47CD-9732-438425A27A67}" dt="2023-05-04T21:37:55.765" v="35"/>
        <pc:sldMkLst>
          <pc:docMk/>
          <pc:sldMk cId="1350621385" sldId="263"/>
        </pc:sldMkLst>
      </pc:sldChg>
      <pc:sldChg chg="add del">
        <pc:chgData name="Aaron Amos Cochran" userId="5a250551-6fd1-4152-819c-5fa2f123346a" providerId="ADAL" clId="{7FAE1DD0-16A6-47CD-9732-438425A27A67}" dt="2023-05-04T21:37:28.907" v="33"/>
        <pc:sldMkLst>
          <pc:docMk/>
          <pc:sldMk cId="2332941877" sldId="263"/>
        </pc:sldMkLst>
      </pc:sldChg>
      <pc:sldChg chg="add setBg">
        <pc:chgData name="Aaron Amos Cochran" userId="5a250551-6fd1-4152-819c-5fa2f123346a" providerId="ADAL" clId="{7FAE1DD0-16A6-47CD-9732-438425A27A67}" dt="2023-05-04T21:54:41.393" v="109"/>
        <pc:sldMkLst>
          <pc:docMk/>
          <pc:sldMk cId="905197253" sldId="264"/>
        </pc:sldMkLst>
      </pc:sldChg>
      <pc:sldChg chg="modSp add mod setBg">
        <pc:chgData name="Aaron Amos Cochran" userId="5a250551-6fd1-4152-819c-5fa2f123346a" providerId="ADAL" clId="{7FAE1DD0-16A6-47CD-9732-438425A27A67}" dt="2023-05-04T22:00:04.571" v="128" actId="1076"/>
        <pc:sldMkLst>
          <pc:docMk/>
          <pc:sldMk cId="2684134902" sldId="265"/>
        </pc:sldMkLst>
        <pc:picChg chg="mod">
          <ac:chgData name="Aaron Amos Cochran" userId="5a250551-6fd1-4152-819c-5fa2f123346a" providerId="ADAL" clId="{7FAE1DD0-16A6-47CD-9732-438425A27A67}" dt="2023-05-04T22:00:04.571" v="128" actId="1076"/>
          <ac:picMkLst>
            <pc:docMk/>
            <pc:sldMk cId="2684134902" sldId="265"/>
            <ac:picMk id="5" creationId="{43DAEBA9-F71A-24C2-1A48-C78ECBCA2976}"/>
          </ac:picMkLst>
        </pc:picChg>
      </pc:sldChg>
      <pc:sldChg chg="modSp add mod setBg modClrScheme chgLayout">
        <pc:chgData name="Aaron Amos Cochran" userId="5a250551-6fd1-4152-819c-5fa2f123346a" providerId="ADAL" clId="{7FAE1DD0-16A6-47CD-9732-438425A27A67}" dt="2023-05-04T21:58:54.897" v="127" actId="1076"/>
        <pc:sldMkLst>
          <pc:docMk/>
          <pc:sldMk cId="2366647600" sldId="266"/>
        </pc:sldMkLst>
        <pc:picChg chg="mod">
          <ac:chgData name="Aaron Amos Cochran" userId="5a250551-6fd1-4152-819c-5fa2f123346a" providerId="ADAL" clId="{7FAE1DD0-16A6-47CD-9732-438425A27A67}" dt="2023-05-04T21:58:54.897" v="127" actId="1076"/>
          <ac:picMkLst>
            <pc:docMk/>
            <pc:sldMk cId="2366647600" sldId="266"/>
            <ac:picMk id="5" creationId="{82A12A9F-3DB9-EF8E-1F58-B84EEF71F292}"/>
          </ac:picMkLst>
        </pc:picChg>
      </pc:sldChg>
      <pc:sldChg chg="add setBg">
        <pc:chgData name="Aaron Amos Cochran" userId="5a250551-6fd1-4152-819c-5fa2f123346a" providerId="ADAL" clId="{7FAE1DD0-16A6-47CD-9732-438425A27A67}" dt="2023-05-04T21:54:41.393" v="109"/>
        <pc:sldMkLst>
          <pc:docMk/>
          <pc:sldMk cId="3023851945" sldId="267"/>
        </pc:sldMkLst>
      </pc:sldChg>
      <pc:sldChg chg="add setBg">
        <pc:chgData name="Aaron Amos Cochran" userId="5a250551-6fd1-4152-819c-5fa2f123346a" providerId="ADAL" clId="{7FAE1DD0-16A6-47CD-9732-438425A27A67}" dt="2023-05-04T21:54:41.393" v="109"/>
        <pc:sldMkLst>
          <pc:docMk/>
          <pc:sldMk cId="2594628775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0FC8C-5653-4EA1-8482-1F86D6955620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FDAD7-5FDE-45D9-BB0F-55C4F5084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33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Recipe 1</a:t>
            </a:r>
          </a:p>
          <a:p>
            <a:r>
              <a:rPr lang="en-US"/>
              <a:t>Recipe 1 75 images</a:t>
            </a:r>
          </a:p>
          <a:p>
            <a:r>
              <a:rPr lang="en-US"/>
              <a:t>17 bad images that had no vial or were not even a picture</a:t>
            </a:r>
          </a:p>
          <a:p>
            <a:r>
              <a:rPr lang="en-US"/>
              <a:t>4 Over filled</a:t>
            </a:r>
          </a:p>
          <a:p>
            <a:r>
              <a:rPr lang="en-US"/>
              <a:t>36 properly filled</a:t>
            </a:r>
          </a:p>
          <a:p>
            <a:r>
              <a:rPr lang="en-US"/>
              <a:t>5 underfilled</a:t>
            </a:r>
          </a:p>
          <a:p>
            <a:r>
              <a:rPr lang="en-US"/>
              <a:t>Recipe 3 60 images</a:t>
            </a:r>
          </a:p>
          <a:p>
            <a:r>
              <a:rPr lang="en-US"/>
              <a:t>18 were bad </a:t>
            </a:r>
          </a:p>
          <a:p>
            <a:r>
              <a:rPr lang="en-US"/>
              <a:t>1 overfilled</a:t>
            </a:r>
          </a:p>
          <a:p>
            <a:r>
              <a:rPr lang="en-US"/>
              <a:t>28 properly filled</a:t>
            </a:r>
          </a:p>
          <a:p>
            <a:r>
              <a:rPr lang="en-US"/>
              <a:t>7 under filled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B7A526-26BC-2D4C-B8BF-5DA21C4C2B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15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B7A526-26BC-2D4C-B8BF-5DA21C4C2B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84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B7A526-26BC-2D4C-B8BF-5DA21C4C2B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22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63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67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8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5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32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36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6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86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14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99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64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05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F7CD-7E7C-CA77-AD62-C4198FD91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21" y="397275"/>
            <a:ext cx="2628785" cy="3761257"/>
          </a:xfrm>
        </p:spPr>
        <p:txBody>
          <a:bodyPr anchor="ctr">
            <a:normAutofit/>
          </a:bodyPr>
          <a:lstStyle/>
          <a:p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Liquid Level detection</a:t>
            </a:r>
            <a:b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</a:br>
            <a:endParaRPr lang="en-US" sz="3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E6FBE6-C482-C672-77E1-F059CB4B5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221" y="4857904"/>
            <a:ext cx="2550597" cy="1478402"/>
          </a:xfrm>
        </p:spPr>
        <p:txBody>
          <a:bodyPr anchor="ctr">
            <a:normAutofit/>
          </a:bodyPr>
          <a:lstStyle/>
          <a:p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Using computer vision AI</a:t>
            </a:r>
            <a:endParaRPr lang="en-US" sz="1800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374773F4-8182-1ACF-32FC-D263B292B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9" b="-1"/>
          <a:stretch/>
        </p:blipFill>
        <p:spPr>
          <a:xfrm>
            <a:off x="3047998" y="10"/>
            <a:ext cx="9144002" cy="685799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00DF725D-4CF3-3C42-7558-913FE2699453}"/>
              </a:ext>
            </a:extLst>
          </p:cNvPr>
          <p:cNvSpPr txBox="1">
            <a:spLocks/>
          </p:cNvSpPr>
          <p:nvPr/>
        </p:nvSpPr>
        <p:spPr>
          <a:xfrm>
            <a:off x="6275868" y="66210"/>
            <a:ext cx="5322366" cy="2859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>
                <a:solidFill>
                  <a:schemeClr val="tx2"/>
                </a:solidFill>
              </a:rPr>
              <a:t>BUS ADM 745 – Group 1 Project 2</a:t>
            </a:r>
          </a:p>
          <a:p>
            <a:pPr algn="l"/>
            <a:r>
              <a:rPr lang="en-US" sz="2000">
                <a:solidFill>
                  <a:schemeClr val="tx2"/>
                </a:solidFill>
              </a:rPr>
              <a:t>Aaron Cochran</a:t>
            </a:r>
          </a:p>
          <a:p>
            <a:pPr algn="l"/>
            <a:r>
              <a:rPr lang="en-US" sz="2000">
                <a:solidFill>
                  <a:schemeClr val="tx2"/>
                </a:solidFill>
              </a:rPr>
              <a:t>Ian Brown</a:t>
            </a:r>
          </a:p>
          <a:p>
            <a:pPr algn="l"/>
            <a:r>
              <a:rPr lang="en-US" sz="2000">
                <a:solidFill>
                  <a:schemeClr val="tx2"/>
                </a:solidFill>
              </a:rPr>
              <a:t>Varun </a:t>
            </a:r>
            <a:r>
              <a:rPr lang="en-US" sz="2000" err="1">
                <a:solidFill>
                  <a:schemeClr val="tx2"/>
                </a:solidFill>
              </a:rPr>
              <a:t>Vijaywargi</a:t>
            </a:r>
            <a:endParaRPr lang="en-US" sz="2000">
              <a:solidFill>
                <a:schemeClr val="tx2"/>
              </a:solidFill>
            </a:endParaRPr>
          </a:p>
          <a:p>
            <a:pPr algn="l"/>
            <a:r>
              <a:rPr lang="en-US" sz="2000" err="1">
                <a:solidFill>
                  <a:schemeClr val="tx2"/>
                </a:solidFill>
              </a:rPr>
              <a:t>Vamsidhar</a:t>
            </a:r>
            <a:r>
              <a:rPr lang="en-US" sz="2000">
                <a:solidFill>
                  <a:schemeClr val="tx2"/>
                </a:solidFill>
              </a:rPr>
              <a:t> Reddy </a:t>
            </a:r>
            <a:r>
              <a:rPr lang="en-US" sz="2000" err="1">
                <a:solidFill>
                  <a:schemeClr val="tx2"/>
                </a:solidFill>
              </a:rPr>
              <a:t>Bhavanam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88261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3DAEBA9-F71A-24C2-1A48-C78ECBCA2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3" t="16510" r="12333" b="6672"/>
          <a:stretch/>
        </p:blipFill>
        <p:spPr>
          <a:xfrm>
            <a:off x="520700" y="-52726"/>
            <a:ext cx="11044237" cy="678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34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2A12A9F-3DB9-EF8E-1F58-B84EEF71F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0" t="15001" r="12623" b="6176"/>
          <a:stretch/>
        </p:blipFill>
        <p:spPr>
          <a:xfrm>
            <a:off x="-128989" y="63500"/>
            <a:ext cx="10824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47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32A94DA-BD35-A3ED-4309-159F7A9EE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44" t="38656" r="56583" b="23361"/>
          <a:stretch/>
        </p:blipFill>
        <p:spPr>
          <a:xfrm>
            <a:off x="3897087" y="34866"/>
            <a:ext cx="2188028" cy="6682356"/>
          </a:xfrm>
          <a:prstGeom prst="rect">
            <a:avLst/>
          </a:prstGeom>
        </p:spPr>
      </p:pic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2DCC4CD-F9F5-42AC-B895-3C12DC6BB3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64" t="39244" r="56863" b="22773"/>
          <a:stretch/>
        </p:blipFill>
        <p:spPr>
          <a:xfrm>
            <a:off x="6106887" y="34866"/>
            <a:ext cx="2188028" cy="668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51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32A94DA-BD35-A3ED-4309-159F7A9EE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14" t="15798" r="12395" b="7563"/>
          <a:stretch/>
        </p:blipFill>
        <p:spPr>
          <a:xfrm>
            <a:off x="119742" y="1567542"/>
            <a:ext cx="5976257" cy="3722915"/>
          </a:xfrm>
          <a:prstGeom prst="rect">
            <a:avLst/>
          </a:prstGeom>
        </p:spPr>
      </p:pic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2DCC4CD-F9F5-42AC-B895-3C12DC6BB3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04" t="16387" r="13306" b="6976"/>
          <a:stretch/>
        </p:blipFill>
        <p:spPr>
          <a:xfrm>
            <a:off x="6079672" y="1567543"/>
            <a:ext cx="5976257" cy="372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28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F7CD-7E7C-CA77-AD62-C4198FD91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21" y="397275"/>
            <a:ext cx="2628785" cy="3761257"/>
          </a:xfrm>
        </p:spPr>
        <p:txBody>
          <a:bodyPr anchor="ctr">
            <a:normAutofit/>
          </a:bodyPr>
          <a:lstStyle/>
          <a:p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Liquid Level detection</a:t>
            </a:r>
            <a:b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</a:br>
            <a:endParaRPr lang="en-US" sz="3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E6FBE6-C482-C672-77E1-F059CB4B5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221" y="4857904"/>
            <a:ext cx="2550597" cy="1478402"/>
          </a:xfrm>
        </p:spPr>
        <p:txBody>
          <a:bodyPr anchor="ctr">
            <a:normAutofit/>
          </a:bodyPr>
          <a:lstStyle/>
          <a:p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Using computer vision AI</a:t>
            </a:r>
            <a:endParaRPr lang="en-US" sz="1800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374773F4-8182-1ACF-32FC-D263B292B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9" b="-1"/>
          <a:stretch/>
        </p:blipFill>
        <p:spPr>
          <a:xfrm>
            <a:off x="3047998" y="10"/>
            <a:ext cx="9144002" cy="6857990"/>
          </a:xfrm>
          <a:prstGeom prst="rect">
            <a:avLst/>
          </a:prstGeom>
        </p:spPr>
      </p:pic>
      <p:pic>
        <p:nvPicPr>
          <p:cNvPr id="1026" name="Picture 2" descr="Hal 9000 - 2001 : A Space Odyssey by Michael V. on Dribbble">
            <a:extLst>
              <a:ext uri="{FF2B5EF4-FFF2-40B4-BE49-F238E27FC236}">
                <a16:creationId xmlns:a16="http://schemas.microsoft.com/office/drawing/2014/main" id="{91ACDD07-91CE-144E-87C9-AC642225F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913" y="1195939"/>
            <a:ext cx="5954829" cy="446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06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1F7CD-7E7C-CA77-AD62-C4198FD91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21" y="397275"/>
            <a:ext cx="2628785" cy="3761257"/>
          </a:xfrm>
        </p:spPr>
        <p:txBody>
          <a:bodyPr anchor="ctr">
            <a:normAutofit/>
          </a:bodyPr>
          <a:lstStyle/>
          <a:p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Liquid Level detection</a:t>
            </a:r>
            <a:b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</a:br>
            <a:endParaRPr lang="en-US" sz="3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E6FBE6-C482-C672-77E1-F059CB4B5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221" y="4846029"/>
            <a:ext cx="2550597" cy="1478402"/>
          </a:xfrm>
        </p:spPr>
        <p:txBody>
          <a:bodyPr anchor="ctr">
            <a:normAutofit/>
          </a:bodyPr>
          <a:lstStyle/>
          <a:p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Using computer vision AI</a:t>
            </a:r>
            <a:endParaRPr lang="en-US" sz="1800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374773F4-8182-1ACF-32FC-D263B292B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9" b="-1"/>
          <a:stretch/>
        </p:blipFill>
        <p:spPr>
          <a:xfrm>
            <a:off x="3047998" y="10"/>
            <a:ext cx="9144002" cy="685799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D808B8E-3ED4-BEE1-6AC3-D9FE7B451264}"/>
              </a:ext>
            </a:extLst>
          </p:cNvPr>
          <p:cNvSpPr txBox="1">
            <a:spLocks/>
          </p:cNvSpPr>
          <p:nvPr/>
        </p:nvSpPr>
        <p:spPr>
          <a:xfrm>
            <a:off x="8338215" y="564975"/>
            <a:ext cx="2550597" cy="1478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10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We are looking at two different computer vision models one is a binary case while the other is a tertiary case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65120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F7CD-7E7C-CA77-AD62-C4198FD91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21" y="397275"/>
            <a:ext cx="2628785" cy="3761257"/>
          </a:xfrm>
        </p:spPr>
        <p:txBody>
          <a:bodyPr anchor="ctr">
            <a:normAutofit/>
          </a:bodyPr>
          <a:lstStyle/>
          <a:p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Data preparation </a:t>
            </a:r>
            <a:b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</a:br>
            <a:endParaRPr lang="en-US" sz="3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E6FBE6-C482-C672-77E1-F059CB4B5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221" y="4846029"/>
            <a:ext cx="2550597" cy="1478402"/>
          </a:xfrm>
        </p:spPr>
        <p:txBody>
          <a:bodyPr anchor="ctr">
            <a:normAutofit/>
          </a:bodyPr>
          <a:lstStyle/>
          <a:p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Using computer vision AI</a:t>
            </a:r>
            <a:endParaRPr lang="en-US" sz="1800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374773F4-8182-1ACF-32FC-D263B292B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9" b="-1"/>
          <a:stretch/>
        </p:blipFill>
        <p:spPr>
          <a:xfrm>
            <a:off x="3047998" y="10"/>
            <a:ext cx="9144002" cy="685799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28CBB53-C9CA-11D2-4B0B-BF54CAC9050B}"/>
              </a:ext>
            </a:extLst>
          </p:cNvPr>
          <p:cNvSpPr txBox="1">
            <a:spLocks/>
          </p:cNvSpPr>
          <p:nvPr/>
        </p:nvSpPr>
        <p:spPr>
          <a:xfrm>
            <a:off x="8419364" y="522223"/>
            <a:ext cx="2550597" cy="1478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The data set was reduced to remove columns that were not needed.</a:t>
            </a:r>
          </a:p>
        </p:txBody>
      </p:sp>
    </p:spTree>
    <p:extLst>
      <p:ext uri="{BB962C8B-B14F-4D97-AF65-F5344CB8AC3E}">
        <p14:creationId xmlns:p14="http://schemas.microsoft.com/office/powerpoint/2010/main" val="3254027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F7CD-7E7C-CA77-AD62-C4198FD91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21" y="397275"/>
            <a:ext cx="2628785" cy="3761257"/>
          </a:xfrm>
        </p:spPr>
        <p:txBody>
          <a:bodyPr anchor="ctr">
            <a:normAutofit/>
          </a:bodyPr>
          <a:lstStyle/>
          <a:p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Patterns in the data</a:t>
            </a:r>
            <a:b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</a:br>
            <a:endParaRPr lang="en-US" sz="3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E6FBE6-C482-C672-77E1-F059CB4B5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221" y="4846029"/>
            <a:ext cx="2550597" cy="1478402"/>
          </a:xfrm>
        </p:spPr>
        <p:txBody>
          <a:bodyPr anchor="ctr">
            <a:normAutofit/>
          </a:bodyPr>
          <a:lstStyle/>
          <a:p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Using computer vision AI</a:t>
            </a:r>
            <a:endParaRPr lang="en-US" sz="1800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374773F4-8182-1ACF-32FC-D263B292B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9" b="-1"/>
          <a:stretch/>
        </p:blipFill>
        <p:spPr>
          <a:xfrm>
            <a:off x="3047998" y="10"/>
            <a:ext cx="9144002" cy="6857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66138F-DF3A-370A-DCB4-8F61A067E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8" y="231431"/>
            <a:ext cx="9144002" cy="445378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480CEA0-5E5D-A4DA-5B1C-B4620AFDFAD2}"/>
              </a:ext>
            </a:extLst>
          </p:cNvPr>
          <p:cNvSpPr txBox="1">
            <a:spLocks/>
          </p:cNvSpPr>
          <p:nvPr/>
        </p:nvSpPr>
        <p:spPr>
          <a:xfrm>
            <a:off x="8340987" y="799501"/>
            <a:ext cx="2550597" cy="1478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10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 partial data inspection using correlation analysis was performed to determine if there are interaction variables to pursue.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2906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F7CD-7E7C-CA77-AD62-C4198FD91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21" y="397275"/>
            <a:ext cx="2628785" cy="3761257"/>
          </a:xfrm>
        </p:spPr>
        <p:txBody>
          <a:bodyPr anchor="ctr">
            <a:normAutofit/>
          </a:bodyPr>
          <a:lstStyle/>
          <a:p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Binary computer vision model </a:t>
            </a:r>
            <a:b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</a:br>
            <a:endParaRPr lang="en-US" sz="3200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374773F4-8182-1ACF-32FC-D263B292B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9" b="-1"/>
          <a:stretch/>
        </p:blipFill>
        <p:spPr>
          <a:xfrm>
            <a:off x="3047998" y="0"/>
            <a:ext cx="9144002" cy="685799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5A36AF4D-A0B0-BED4-CB81-20154C7398CF}"/>
              </a:ext>
            </a:extLst>
          </p:cNvPr>
          <p:cNvSpPr txBox="1">
            <a:spLocks/>
          </p:cNvSpPr>
          <p:nvPr/>
        </p:nvSpPr>
        <p:spPr>
          <a:xfrm>
            <a:off x="8892398" y="291842"/>
            <a:ext cx="2550597" cy="1478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10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Binary computer vision model performance</a:t>
            </a:r>
            <a:endParaRPr lang="en-US" sz="1800"/>
          </a:p>
        </p:txBody>
      </p:sp>
      <p:pic>
        <p:nvPicPr>
          <p:cNvPr id="7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FFAC5D7A-7E8B-9DC3-ABB2-43EBD5F21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63" y="3722813"/>
            <a:ext cx="4004024" cy="2891111"/>
          </a:xfrm>
          <a:prstGeom prst="rect">
            <a:avLst/>
          </a:prstGeom>
        </p:spPr>
      </p:pic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442BDB2-1FDA-6795-D9DC-A212CD358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66" y="244076"/>
            <a:ext cx="3906392" cy="301293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328E7A5-C09B-2793-6D33-DA2B3B83BBF0}"/>
              </a:ext>
            </a:extLst>
          </p:cNvPr>
          <p:cNvSpPr txBox="1">
            <a:spLocks/>
          </p:cNvSpPr>
          <p:nvPr/>
        </p:nvSpPr>
        <p:spPr>
          <a:xfrm>
            <a:off x="8826395" y="2195594"/>
            <a:ext cx="2550597" cy="1478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10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Recipe 1</a:t>
            </a:r>
          </a:p>
          <a:p>
            <a:r>
              <a:rPr lang="en-US" sz="1800" kern="10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Properly filled 39</a:t>
            </a:r>
          </a:p>
          <a:p>
            <a:r>
              <a:rPr lang="en-US" sz="1800" kern="100" err="1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Fillerror</a:t>
            </a:r>
            <a:r>
              <a:rPr lang="en-US" sz="1800" kern="10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5</a:t>
            </a:r>
            <a:endParaRPr lang="en-US" sz="18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2FBED-E7DD-7A26-A4D9-BB0F6E98AF44}"/>
              </a:ext>
            </a:extLst>
          </p:cNvPr>
          <p:cNvSpPr txBox="1">
            <a:spLocks/>
          </p:cNvSpPr>
          <p:nvPr/>
        </p:nvSpPr>
        <p:spPr>
          <a:xfrm>
            <a:off x="298621" y="4998429"/>
            <a:ext cx="2550597" cy="1478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10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Using computer vision AI</a:t>
            </a:r>
            <a:endParaRPr lang="en-US" sz="180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D4DD622-CE69-9BE2-48E7-0D00087422CF}"/>
              </a:ext>
            </a:extLst>
          </p:cNvPr>
          <p:cNvSpPr txBox="1">
            <a:spLocks/>
          </p:cNvSpPr>
          <p:nvPr/>
        </p:nvSpPr>
        <p:spPr>
          <a:xfrm>
            <a:off x="8892398" y="4429167"/>
            <a:ext cx="2550597" cy="1478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10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Recipe 3</a:t>
            </a:r>
          </a:p>
          <a:p>
            <a:r>
              <a:rPr lang="en-US" sz="1800" kern="10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Properly filled 32</a:t>
            </a:r>
          </a:p>
          <a:p>
            <a:r>
              <a:rPr lang="en-US" sz="1800" kern="100" err="1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Fillerror</a:t>
            </a:r>
            <a:r>
              <a:rPr lang="en-US" sz="1800" kern="10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16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1254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F7CD-7E7C-CA77-AD62-C4198FD91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21" y="397275"/>
            <a:ext cx="2628785" cy="3761257"/>
          </a:xfrm>
        </p:spPr>
        <p:txBody>
          <a:bodyPr anchor="ctr">
            <a:normAutofit/>
          </a:bodyPr>
          <a:lstStyle/>
          <a:p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Liquid Level detection</a:t>
            </a:r>
            <a:b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</a:br>
            <a:endParaRPr lang="en-US" sz="3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E6FBE6-C482-C672-77E1-F059CB4B5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221" y="4846029"/>
            <a:ext cx="2550597" cy="1478402"/>
          </a:xfrm>
        </p:spPr>
        <p:txBody>
          <a:bodyPr anchor="ctr">
            <a:normAutofit/>
          </a:bodyPr>
          <a:lstStyle/>
          <a:p>
            <a:r>
              <a:rPr lang="en-US" sz="18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Using computer vision AI</a:t>
            </a:r>
            <a:endParaRPr lang="en-US" sz="1800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374773F4-8182-1ACF-32FC-D263B292B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9" b="-1"/>
          <a:stretch/>
        </p:blipFill>
        <p:spPr>
          <a:xfrm>
            <a:off x="3047998" y="10"/>
            <a:ext cx="9144002" cy="685799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5F03B1-25AC-80D6-57FF-ABEAA4EFB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319" y="2012140"/>
            <a:ext cx="6627223" cy="4142014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02C85FB-BEA5-B98D-03E1-BD5AEC2855CD}"/>
              </a:ext>
            </a:extLst>
          </p:cNvPr>
          <p:cNvSpPr txBox="1">
            <a:spLocks/>
          </p:cNvSpPr>
          <p:nvPr/>
        </p:nvSpPr>
        <p:spPr>
          <a:xfrm>
            <a:off x="9076861" y="397275"/>
            <a:ext cx="2550597" cy="1478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10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Tertiary computer vision model performance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23851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BE897-E8EA-85EF-19D5-8B362ECC3683}"/>
              </a:ext>
            </a:extLst>
          </p:cNvPr>
          <p:cNvSpPr txBox="1"/>
          <p:nvPr/>
        </p:nvSpPr>
        <p:spPr>
          <a:xfrm>
            <a:off x="522511" y="529135"/>
            <a:ext cx="557348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Recipe 1 (75 images)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Data linked classification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>
                <a:solidFill>
                  <a:schemeClr val="bg1"/>
                </a:solidFill>
              </a:rPr>
              <a:t>11 did not have serial  weight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>
                <a:solidFill>
                  <a:schemeClr val="bg1"/>
                </a:solidFill>
              </a:rPr>
              <a:t>56 Over filled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>
                <a:solidFill>
                  <a:schemeClr val="bg1"/>
                </a:solidFill>
              </a:rPr>
              <a:t>6 Properly filled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>
                <a:solidFill>
                  <a:schemeClr val="bg1"/>
                </a:solidFill>
              </a:rPr>
              <a:t>2 Under filled</a:t>
            </a:r>
          </a:p>
          <a:p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FFCF8-0A53-7F5D-953C-22AAD976C676}"/>
              </a:ext>
            </a:extLst>
          </p:cNvPr>
          <p:cNvSpPr txBox="1"/>
          <p:nvPr/>
        </p:nvSpPr>
        <p:spPr>
          <a:xfrm>
            <a:off x="6011632" y="529135"/>
            <a:ext cx="530678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Recipe 3 (60 images)</a:t>
            </a:r>
          </a:p>
          <a:p>
            <a:pPr algn="ctr"/>
            <a:r>
              <a:rPr lang="en-US" sz="2800">
                <a:solidFill>
                  <a:schemeClr val="bg1"/>
                </a:solidFill>
              </a:rPr>
              <a:t>Data linked </a:t>
            </a:r>
            <a:r>
              <a:rPr lang="en-US" sz="2800" err="1">
                <a:solidFill>
                  <a:schemeClr val="bg1"/>
                </a:solidFill>
              </a:rPr>
              <a:t>calssification</a:t>
            </a:r>
            <a:endParaRPr lang="en-US" sz="2800">
              <a:solidFill>
                <a:schemeClr val="bg1"/>
              </a:solidFill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>
                <a:solidFill>
                  <a:schemeClr val="bg1"/>
                </a:solidFill>
              </a:rPr>
              <a:t>6 did not have serial or weight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>
                <a:solidFill>
                  <a:schemeClr val="bg1"/>
                </a:solidFill>
              </a:rPr>
              <a:t>48 Over filled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>
                <a:solidFill>
                  <a:schemeClr val="bg1"/>
                </a:solidFill>
              </a:rPr>
              <a:t>5 Properly filled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>
                <a:solidFill>
                  <a:schemeClr val="bg1"/>
                </a:solidFill>
              </a:rPr>
              <a:t>1 Under filled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04D246-1164-BC22-451A-638195600A13}"/>
              </a:ext>
            </a:extLst>
          </p:cNvPr>
          <p:cNvSpPr txBox="1"/>
          <p:nvPr/>
        </p:nvSpPr>
        <p:spPr>
          <a:xfrm>
            <a:off x="522511" y="3749457"/>
            <a:ext cx="54319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Manual Classification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>
                <a:solidFill>
                  <a:schemeClr val="bg1"/>
                </a:solidFill>
              </a:rPr>
              <a:t>17 Bad were missing vial or blank image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>
                <a:solidFill>
                  <a:schemeClr val="bg1"/>
                </a:solidFill>
              </a:rPr>
              <a:t>6 Over filled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>
                <a:solidFill>
                  <a:schemeClr val="bg1"/>
                </a:solidFill>
              </a:rPr>
              <a:t>36 Properly filled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>
                <a:solidFill>
                  <a:schemeClr val="bg1"/>
                </a:solidFill>
              </a:rPr>
              <a:t>5 Under filled</a:t>
            </a:r>
          </a:p>
          <a:p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6CFC3-9051-548F-8E3F-8A9E4B699D2D}"/>
              </a:ext>
            </a:extLst>
          </p:cNvPr>
          <p:cNvSpPr txBox="1"/>
          <p:nvPr/>
        </p:nvSpPr>
        <p:spPr>
          <a:xfrm>
            <a:off x="5954481" y="3849903"/>
            <a:ext cx="53067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Manual Classification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>
                <a:solidFill>
                  <a:schemeClr val="bg1"/>
                </a:solidFill>
              </a:rPr>
              <a:t>18 Bad were missing vial or blank image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>
                <a:solidFill>
                  <a:schemeClr val="bg1"/>
                </a:solidFill>
              </a:rPr>
              <a:t>1 Over filled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>
                <a:solidFill>
                  <a:schemeClr val="bg1"/>
                </a:solidFill>
              </a:rPr>
              <a:t>28 Properly filled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>
                <a:solidFill>
                  <a:schemeClr val="bg1"/>
                </a:solidFill>
              </a:rPr>
              <a:t>7 Under filled</a:t>
            </a:r>
          </a:p>
        </p:txBody>
      </p:sp>
    </p:spTree>
    <p:extLst>
      <p:ext uri="{BB962C8B-B14F-4D97-AF65-F5344CB8AC3E}">
        <p14:creationId xmlns:p14="http://schemas.microsoft.com/office/powerpoint/2010/main" val="1187219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1C8457-D354-42A0-9BD9-9FC407748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89" r="3439" b="6627"/>
          <a:stretch/>
        </p:blipFill>
        <p:spPr>
          <a:xfrm>
            <a:off x="3313" y="373998"/>
            <a:ext cx="12188687" cy="618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97253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27ADE1BF71984A9F84F75FCD518793" ma:contentTypeVersion="13" ma:contentTypeDescription="Create a new document." ma:contentTypeScope="" ma:versionID="4c1badb2a1cc238556545f5d22538be1">
  <xsd:schema xmlns:xsd="http://www.w3.org/2001/XMLSchema" xmlns:xs="http://www.w3.org/2001/XMLSchema" xmlns:p="http://schemas.microsoft.com/office/2006/metadata/properties" xmlns:ns2="0ecb0fa7-3c95-4207-8488-01423bb5f345" xmlns:ns3="9ccb757c-0ac2-4fe4-811b-d1a12c00b429" targetNamespace="http://schemas.microsoft.com/office/2006/metadata/properties" ma:root="true" ma:fieldsID="cadaf5637d9cf346d1fed8dfb875f17b" ns2:_="" ns3:_="">
    <xsd:import namespace="0ecb0fa7-3c95-4207-8488-01423bb5f345"/>
    <xsd:import namespace="9ccb757c-0ac2-4fe4-811b-d1a12c00b429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cb0fa7-3c95-4207-8488-01423bb5f34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c268051b-292c-4902-be93-1606fbfcf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cb757c-0ac2-4fe4-811b-d1a12c00b429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4bd3fb8-8d7e-4d80-b296-b1bebfd4136c}" ma:internalName="TaxCatchAll" ma:showField="CatchAllData" ma:web="9ccb757c-0ac2-4fe4-811b-d1a12c00b4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ccb757c-0ac2-4fe4-811b-d1a12c00b429" xsi:nil="true"/>
    <lcf76f155ced4ddcb4097134ff3c332f xmlns="0ecb0fa7-3c95-4207-8488-01423bb5f345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402DD9-3F6B-415E-9A5D-9756E27901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cb0fa7-3c95-4207-8488-01423bb5f345"/>
    <ds:schemaRef ds:uri="9ccb757c-0ac2-4fe4-811b-d1a12c00b4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6B3F609-94D8-4641-9E07-560EF7C7AFA7}">
  <ds:schemaRefs>
    <ds:schemaRef ds:uri="0ecb0fa7-3c95-4207-8488-01423bb5f345"/>
    <ds:schemaRef ds:uri="9ccb757c-0ac2-4fe4-811b-d1a12c00b42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BB625C5-9BC6-4EEE-80F5-E212B7839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MatrixVTI</vt:lpstr>
      <vt:lpstr>Liquid Level detection </vt:lpstr>
      <vt:lpstr>Liquid Level detection </vt:lpstr>
      <vt:lpstr>Liquid Level detection </vt:lpstr>
      <vt:lpstr>Data preparation  </vt:lpstr>
      <vt:lpstr>Patterns in the data </vt:lpstr>
      <vt:lpstr>Binary computer vision model  </vt:lpstr>
      <vt:lpstr>Liquid Level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Liquid Level detection</dc:title>
  <dc:creator>Aaron Amos Cochran</dc:creator>
  <cp:revision>3</cp:revision>
  <dcterms:created xsi:type="dcterms:W3CDTF">2023-05-04T16:43:19Z</dcterms:created>
  <dcterms:modified xsi:type="dcterms:W3CDTF">2023-05-11T01:30:32Z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0x010100C327ADE1BF71984A9F84F75FCD518793</vt:lpwstr>
  </property>
  <property fmtid="{D5CDD505-2E9C-101B-9397-08002B2CF9AE}" pid="3" name="MediaServiceImageTags">
    <vt:lpwstr/>
  </property>
</Properties>
</file>